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11D36-FD8E-4B8A-B313-24CD5FF9D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F32AE-066F-44AA-9858-E308239626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9C57B-8F8B-4C4A-8307-1F79B1166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620C-53CF-490B-8CA6-98BFDA01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E020F-CBB2-49C9-8753-09CF5767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7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37E15-B838-4D60-8B0D-323709B7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98BF1-E4E9-433D-ADBE-43BCD6159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493BD-2C2F-4186-8035-B0E756709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8A99E-8779-4953-A14D-D57CCD86C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DC2D04-CC44-408B-88F7-5B3EEF55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4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A77E6E-0B8E-47DD-B793-76971B09BA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68202-F313-466B-B61F-B606F34BF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DD9A8-293D-4C44-B257-24CC66688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A489F-9AF8-4932-BD57-8F8BE75EF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342DE-6D72-4717-9611-7A042472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14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9C170-FDB7-4F06-82E9-CDE84692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F2D8E-71D1-47A7-8A9F-5CA0F7452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34EE8-22BF-4FF0-A551-F7299CCC8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27F1A-ED3C-423B-98A0-3F777AC80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F5AF7-A7A5-44B4-B778-0F032603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3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13430-3A27-40B2-8854-57989AB37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99562-2AEF-4A40-B282-9E28637A0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44484-B947-411A-93EA-0222F399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732DB-5AAD-45F7-BE13-7064E7262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DA296-FC03-489E-8DA2-3EDC3B3C7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55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15E0-7489-43FD-B04B-6B35C077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63FBE-1081-4CB9-8CFB-DDB7A1B3B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B532A-2DAC-4C7D-B151-A7E8A03B8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EBE12B-4AAF-4891-9C32-1B4C994A2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E2A9C-081B-42A7-907A-EB50039D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14ED5-BD34-4308-BC86-F3D306A47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4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DCE5-D858-465A-9579-6C3D8BEDB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DCB05-BD79-4A0F-B16F-B8E4976B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67CA0-233A-4D28-A5D5-61DA87455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5F783-8D23-45F5-A63A-D62C2DF92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863887-214C-408A-955E-7928C7544F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E4E301-5A6E-45B2-9AB0-D0F5443EC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BD3D13-AAF8-40AF-BC84-F6F19CEB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8EEB9-FAFD-41E2-9C16-8EF5240C6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8FDE-26CC-47E9-8F24-A1A08B088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3816F3-473C-4790-8A0F-94967775B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8C5AA-B6CB-478B-8F5E-5A91ECBF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A831E-3228-421D-8323-BFA1938D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0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51346-C2F0-44BC-A62E-7750192C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F1DDA0-AAA0-448C-94F6-CBD04F5E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578E2-F81E-40CE-907B-8A214EFC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8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62B99-B64C-4ABE-A178-6C43D04AA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ABC2E-7209-4B27-AF1D-746913E11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9E29CB-6838-4D95-90FD-55F18233B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C9DAC-7FBD-440E-857B-348E3166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B68D8-60F7-4465-AA68-317526FE5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7D15A-2410-44DA-BBC8-90FAC29DB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7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19E66-C207-4F8A-B29B-FCC3B74CE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9B6731-FEB3-4579-9024-7FE42B4BBF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4B3A7-44FB-4B51-BBCB-163F5109E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A76553-2758-4661-B86F-5516238D5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E9BD7-394E-42D6-84E2-382E51EB4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42F348-6171-45E1-AC75-762164BA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4F58AF-F4EE-4CDE-9EF6-4E7C88797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E9999-E107-4888-930E-576CF2ACE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E18E5-61DB-47DC-B44D-0F2140AF1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58C2-9F2C-44E2-9E2A-B6558D2D24DB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F9D07-A9E6-4507-A751-C32EF78429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E1F63-244A-45B7-8329-82BC20A1B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23B55-3675-4071-8915-60F182C29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1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EB61-0FE7-4BA8-B063-F0239957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643C39F-A043-4385-81E5-A0DF430A8FF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23" y="1814733"/>
            <a:ext cx="5475201" cy="3437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2791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8371-5D18-47B0-BC7E-AB8C34DFE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EEDFBBD-5090-4466-99F6-2EC6ED20985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634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6D288-EB15-4815-8AB4-929A0D25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A0CBE9D-29A8-4E56-BEBA-F7F31B7F00C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95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ECF39-5D60-41D0-BCDD-29BC1E8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DF00BD-7A02-48E5-B881-0AD66B7B828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589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553C-96A4-42B4-BD00-1B6C88681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B97AE2-40AE-4DCC-AABD-9D0A9063512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58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5EE3C-11EC-48C9-B0D4-33858E318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953BFA-8B6A-4106-81C0-ABA7A45D476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870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30088-1DB4-4064-B068-4F9B177BD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24F526-E1F8-4458-B8B2-6D02F9FD69D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46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DDDB5-805D-4540-9547-5D16B83E2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CE43A0D-B185-4CC4-8C69-B9A52D38028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8389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2025-10-20T13:39:35Z</dcterms:created>
  <dcterms:modified xsi:type="dcterms:W3CDTF">2025-10-20T13:44:44Z</dcterms:modified>
</cp:coreProperties>
</file>